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9"/>
  </p:notesMasterIdLst>
  <p:handoutMasterIdLst>
    <p:handoutMasterId r:id="rId60"/>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53" r:id="rId48"/>
    <p:sldId id="637" r:id="rId49"/>
    <p:sldId id="640" r:id="rId50"/>
    <p:sldId id="584" r:id="rId51"/>
    <p:sldId id="555" r:id="rId52"/>
    <p:sldId id="552" r:id="rId53"/>
    <p:sldId id="548" r:id="rId54"/>
    <p:sldId id="553" r:id="rId55"/>
    <p:sldId id="655" r:id="rId56"/>
    <p:sldId id="657" r:id="rId57"/>
    <p:sldId id="654" r:id="rId58"/>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48</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66"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09"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30"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44</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48</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sp>
        <p:nvSpPr>
          <p:cNvPr id="4" name="Datumsplatzhalter 3"/>
          <p:cNvSpPr>
            <a:spLocks noGrp="1"/>
          </p:cNvSpPr>
          <p:nvPr>
            <p:ph type="dt" sz="half" idx="10"/>
          </p:nvPr>
        </p:nvSpPr>
        <p:spPr/>
        <p:txBody>
          <a:bodyPr/>
          <a:lstStyle/>
          <a:p>
            <a:fld id="{4B94FBF6-B6D4-4A60-89A2-A8869DBF6FA6}" type="slidenum">
              <a:rPr lang="de-DE" smtClean="0"/>
              <a:pPr/>
              <a:t>52</a:t>
            </a:fld>
            <a:endParaRPr lang="de-DE"/>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53577"/>
            <a:ext cx="8131175" cy="4551946"/>
          </a:xfrm>
        </p:spPr>
      </p:pic>
    </p:spTree>
    <p:extLst>
      <p:ext uri="{BB962C8B-B14F-4D97-AF65-F5344CB8AC3E}">
        <p14:creationId xmlns:p14="http://schemas.microsoft.com/office/powerpoint/2010/main" val="23434889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2835</Words>
  <Application>Microsoft Macintosh PowerPoint</Application>
  <PresentationFormat>On-screen Show (4:3)</PresentationFormat>
  <Paragraphs>816</Paragraphs>
  <Slides>54</Slides>
  <Notes>26</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54</vt:i4>
      </vt:variant>
    </vt:vector>
  </HeadingPairs>
  <TitlesOfParts>
    <vt:vector size="71"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431</cp:revision>
  <dcterms:created xsi:type="dcterms:W3CDTF">2001-05-16T08:02:00Z</dcterms:created>
  <dcterms:modified xsi:type="dcterms:W3CDTF">2018-07-15T19:30:56Z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